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3233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3777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69753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9727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99592" y="980728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125</a:t>
            </a:r>
            <a:endParaRPr lang="ru-RU" sz="25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4" y="2708920"/>
            <a:ext cx="7488832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МИР </a:t>
            </a:r>
            <a:r>
              <a:rPr lang="ru-RU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ДЛЯ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ВІРУЮЧИХ ГРОМАДЯН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УКРАЇНИ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125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4608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працівники-баптисти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надію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складає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Господа,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сподіваючись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вони</a:t>
            </a:r>
            <a:b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Сіонська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гора, яка 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захитається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яка буде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стояти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повік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125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Єрусалим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гори круг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Господь круг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правдивих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Своїх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відтепер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аж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9843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125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спочине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берло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нечестя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долі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тих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праведних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ЧОЛОВІКІВ,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праведні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віруючі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простягли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рук 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неправди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2271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125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Зроби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ж, Господи, добре для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добрих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баптистів-благовісників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та для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простосердих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організаторів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церков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9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8315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5805264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125</a:t>
            </a:r>
            <a:r>
              <a:rPr lang="en-US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4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7027820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Тих же ЧОЛОВІКІВ, </a:t>
            </a:r>
            <a:endParaRPr lang="ru-RU" sz="39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9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9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збочують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манівці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нехай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провадить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 разом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беззаконцями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Мир на </a:t>
            </a:r>
            <a:r>
              <a:rPr lang="ru-RU" sz="39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Україну</a:t>
            </a:r>
            <a:r>
              <a:rPr lang="ru-RU" sz="39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7115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128</Words>
  <Application>Microsoft Office PowerPoint</Application>
  <PresentationFormat>Экран (4:3)</PresentationFormat>
  <Paragraphs>30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ПСАЛОМ 125</vt:lpstr>
      <vt:lpstr>ПСАЛОМ 125:1</vt:lpstr>
      <vt:lpstr>ПСАЛОМ 125:2</vt:lpstr>
      <vt:lpstr>ПСАЛОМ 125:3</vt:lpstr>
      <vt:lpstr>ПСАЛОМ 125:4</vt:lpstr>
      <vt:lpstr>ПСАЛОМ 125:5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27</cp:revision>
  <dcterms:modified xsi:type="dcterms:W3CDTF">2019-11-06T13:00:31Z</dcterms:modified>
</cp:coreProperties>
</file>